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80" r:id="rId2"/>
    <p:sldId id="300" r:id="rId3"/>
    <p:sldId id="581" r:id="rId4"/>
  </p:sldIdLst>
  <p:sldSz cx="12192000" cy="6858000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Exo 2" panose="00000500000000000000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D2A"/>
    <a:srgbClr val="EE8E00"/>
    <a:srgbClr val="FAAE05"/>
    <a:srgbClr val="F8AA00"/>
    <a:srgbClr val="FBAC00"/>
    <a:srgbClr val="521E39"/>
    <a:srgbClr val="AF3F7A"/>
    <a:srgbClr val="FFDA53"/>
    <a:srgbClr val="933566"/>
    <a:srgbClr val="81F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483" autoAdjust="0"/>
  </p:normalViewPr>
  <p:slideViewPr>
    <p:cSldViewPr snapToGrid="0">
      <p:cViewPr varScale="1">
        <p:scale>
          <a:sx n="103" d="100"/>
          <a:sy n="103" d="100"/>
        </p:scale>
        <p:origin x="20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7EB37-459F-4CE0-90DE-51CAA613FDA7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1F8D-EEF0-4A4D-A068-68DF174C27F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349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A4D0547-5EFB-406E-81D0-B7E9DE0C7225}" type="datetimeFigureOut">
              <a:rPr lang="en-PH" smtClean="0"/>
              <a:pPr/>
              <a:t>05/11/2024</a:t>
            </a:fld>
            <a:endParaRPr lang="en-P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684257-E019-42DE-AAE5-49C7992AA23D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1667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4257-E019-42DE-AAE5-49C7992AA23D}" type="slidenum">
              <a:rPr lang="en-PH" smtClean="0"/>
              <a:pPr/>
              <a:t>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8713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651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88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8019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104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189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94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10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8225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064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62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901D-CEF4-4C19-968B-AAE87F899BDF}" type="datetimeFigureOut">
              <a:rPr lang="en-PH" smtClean="0"/>
              <a:t>05/11/2024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906E-BF7B-4B12-9AB7-8D64FF32548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905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267901D-CEF4-4C19-968B-AAE87F899BDF}" type="datetimeFigureOut">
              <a:rPr lang="en-PH" smtClean="0"/>
              <a:pPr/>
              <a:t>05/11/2024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6C5906E-BF7B-4B12-9AB7-8D64FF325489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6350000" y="-6350000"/>
            <a:ext cx="12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PH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6350000" y="-6350000"/>
            <a:ext cx="127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P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5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84908" y="5552885"/>
            <a:ext cx="14221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Proudly presented by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74" y="5775963"/>
            <a:ext cx="1838653" cy="6324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8800" y="3992866"/>
            <a:ext cx="853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Shaping the future of living in Australia</a:t>
            </a:r>
            <a:endParaRPr lang="en-PH" sz="2500" b="1" dirty="0">
              <a:solidFill>
                <a:schemeClr val="bg1"/>
              </a:solidFill>
              <a:latin typeface="Exo 2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61755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12-13 November 2024   </a:t>
            </a:r>
            <a:r>
              <a:rPr lang="en-US" sz="2000" dirty="0">
                <a:solidFill>
                  <a:schemeClr val="bg1"/>
                </a:solidFill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2000" b="1" dirty="0">
                <a:solidFill>
                  <a:schemeClr val="bg1"/>
                </a:solidFill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Hilton Sydney, Australia</a:t>
            </a:r>
            <a:endParaRPr lang="en-PH" sz="2000" b="1" dirty="0">
              <a:solidFill>
                <a:schemeClr val="bg1"/>
              </a:solidFill>
              <a:latin typeface="Exo 2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49" y="869662"/>
            <a:ext cx="6036301" cy="24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/>
          <p:cNvSpPr/>
          <p:nvPr/>
        </p:nvSpPr>
        <p:spPr>
          <a:xfrm>
            <a:off x="10849888" y="6144336"/>
            <a:ext cx="1481195" cy="364788"/>
          </a:xfrm>
          <a:prstGeom prst="hexagon">
            <a:avLst/>
          </a:prstGeom>
          <a:gradFill>
            <a:gsLst>
              <a:gs pos="0">
                <a:srgbClr val="FACD2A"/>
              </a:gs>
              <a:gs pos="100000">
                <a:srgbClr val="EE8E00"/>
              </a:gs>
            </a:gsLst>
            <a:lin ang="4500000" scaled="0"/>
          </a:gradFill>
          <a:ln>
            <a:noFill/>
          </a:ln>
          <a:effectLst>
            <a:outerShdw blurRad="114300" dist="38100" dir="2700000" sx="102000" sy="102000" algn="t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15" y="234722"/>
            <a:ext cx="2009101" cy="829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32132" y="6152814"/>
            <a:ext cx="110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#LSS24</a:t>
            </a:r>
            <a:endParaRPr lang="en-PH" sz="1600" b="1" dirty="0">
              <a:latin typeface="Exo 2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15" y="234722"/>
            <a:ext cx="2009101" cy="829424"/>
          </a:xfrm>
          <a:prstGeom prst="rect">
            <a:avLst/>
          </a:prstGeom>
        </p:spPr>
      </p:pic>
      <p:sp>
        <p:nvSpPr>
          <p:cNvPr id="7" name="Hexagon 6"/>
          <p:cNvSpPr/>
          <p:nvPr/>
        </p:nvSpPr>
        <p:spPr>
          <a:xfrm>
            <a:off x="10849888" y="6144336"/>
            <a:ext cx="1481195" cy="364788"/>
          </a:xfrm>
          <a:prstGeom prst="hexagon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4500000" scaled="0"/>
          </a:gradFill>
          <a:ln>
            <a:noFill/>
          </a:ln>
          <a:effectLst>
            <a:outerShdw blurRad="114300" dist="38100" dir="2700000" sx="102000" sy="102000" algn="t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TextBox 7"/>
          <p:cNvSpPr txBox="1"/>
          <p:nvPr/>
        </p:nvSpPr>
        <p:spPr>
          <a:xfrm>
            <a:off x="10867644" y="6152814"/>
            <a:ext cx="110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8AA00"/>
                </a:solidFill>
                <a:latin typeface="Exo 2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#LSS24</a:t>
            </a:r>
            <a:endParaRPr lang="en-PH" sz="1600" b="1" dirty="0">
              <a:solidFill>
                <a:srgbClr val="F8AA00"/>
              </a:solidFill>
              <a:latin typeface="Exo 2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7855</TotalTime>
  <Words>23</Words>
  <Application>Microsoft Office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Open Sans</vt:lpstr>
      <vt:lpstr>Exo 2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ANNAV4</dc:creator>
  <cp:lastModifiedBy>1</cp:lastModifiedBy>
  <cp:revision>549</cp:revision>
  <dcterms:created xsi:type="dcterms:W3CDTF">2023-05-18T03:03:18Z</dcterms:created>
  <dcterms:modified xsi:type="dcterms:W3CDTF">2024-11-05T00:30:01Z</dcterms:modified>
</cp:coreProperties>
</file>