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Rajdhani" panose="02000000000000000000" pitchFamily="2" charset="0"/>
      <p:regular r:id="rId11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Exo ExtraBold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20D"/>
    <a:srgbClr val="D4EEFF"/>
    <a:srgbClr val="0EC7F9"/>
    <a:srgbClr val="F59D30"/>
    <a:srgbClr val="82EF31"/>
    <a:srgbClr val="1B2911"/>
    <a:srgbClr val="053B12"/>
    <a:srgbClr val="000B22"/>
    <a:srgbClr val="4AAC08"/>
    <a:srgbClr val="75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651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88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8019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10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18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94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10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22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064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62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05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901D-CEF4-4C19-968B-AAE87F899BDF}" type="datetimeFigureOut">
              <a:rPr lang="en-PH" smtClean="0"/>
              <a:t>06/07/2023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72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904" y="4050373"/>
            <a:ext cx="6264190" cy="58477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Investment, development, construction and design </a:t>
            </a:r>
            <a:r>
              <a:rPr lang="en-US" sz="1600" dirty="0" smtClean="0">
                <a:solidFill>
                  <a:schemeClr val="bg1"/>
                </a:solidFill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strategies </a:t>
            </a:r>
            <a:r>
              <a:rPr lang="en-US" sz="1600" dirty="0">
                <a:solidFill>
                  <a:schemeClr val="bg1"/>
                </a:solidFill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for Australia’s growing BTR real estate sector</a:t>
            </a:r>
            <a:endParaRPr lang="en-PH" sz="1600" dirty="0">
              <a:solidFill>
                <a:schemeClr val="bg1"/>
              </a:solidFill>
              <a:latin typeface="Exo ExtraBold" pitchFamily="2" charset="0"/>
              <a:ea typeface="Open Sans" panose="020B0606030504020204" pitchFamily="34" charset="0"/>
              <a:cs typeface="Rajdhani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907" y="5552885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Proudly presented 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617" y="4996786"/>
            <a:ext cx="5790764" cy="307777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BC20D"/>
                </a:solidFill>
                <a:latin typeface="Exo ExtraBold" pitchFamily="2" charset="0"/>
              </a:rPr>
              <a:t>18 October </a:t>
            </a:r>
            <a:r>
              <a:rPr lang="en-US" sz="1400" b="1" dirty="0" smtClean="0">
                <a:solidFill>
                  <a:srgbClr val="FBC20D"/>
                </a:solidFill>
                <a:latin typeface="Exo ExtraBold" pitchFamily="2" charset="0"/>
              </a:rPr>
              <a:t>2023   </a:t>
            </a:r>
            <a:r>
              <a:rPr lang="en-US" sz="1400" dirty="0" smtClean="0">
                <a:solidFill>
                  <a:srgbClr val="FBC20D"/>
                </a:solidFill>
                <a:latin typeface="Exo ExtraBold" pitchFamily="2" charset="0"/>
              </a:rPr>
              <a:t>|</a:t>
            </a:r>
            <a:r>
              <a:rPr lang="en-US" sz="1400" b="1" dirty="0" smtClean="0">
                <a:solidFill>
                  <a:srgbClr val="FBC20D"/>
                </a:solidFill>
                <a:latin typeface="Exo ExtraBold" pitchFamily="2" charset="0"/>
              </a:rPr>
              <a:t>   Dockside</a:t>
            </a:r>
            <a:r>
              <a:rPr lang="en-US" sz="1400" b="1" dirty="0">
                <a:solidFill>
                  <a:srgbClr val="FBC20D"/>
                </a:solidFill>
                <a:latin typeface="Exo ExtraBold" pitchFamily="2" charset="0"/>
              </a:rPr>
              <a:t>, Cockle Bay Wharf, </a:t>
            </a:r>
            <a:r>
              <a:rPr lang="en-US" sz="1400" b="1" dirty="0" smtClean="0">
                <a:solidFill>
                  <a:srgbClr val="FBC20D"/>
                </a:solidFill>
                <a:latin typeface="Exo ExtraBold" pitchFamily="2" charset="0"/>
              </a:rPr>
              <a:t>Sydney</a:t>
            </a:r>
            <a:r>
              <a:rPr lang="en-US" sz="1400" dirty="0" smtClean="0">
                <a:solidFill>
                  <a:srgbClr val="FBC20D"/>
                </a:solidFill>
                <a:latin typeface="Exo ExtraBold" pitchFamily="2" charset="0"/>
              </a:rPr>
              <a:t> + Virtual</a:t>
            </a:r>
            <a:endParaRPr lang="en-US" sz="1400" dirty="0">
              <a:solidFill>
                <a:srgbClr val="FBC20D"/>
              </a:solidFill>
              <a:latin typeface="Exo Extra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53" y="451511"/>
            <a:ext cx="7338292" cy="3909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10" y="5783717"/>
            <a:ext cx="1847780" cy="6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4EEFF">
                  <a:alpha val="86000"/>
                </a:srgbClr>
              </a:gs>
              <a:gs pos="53000">
                <a:srgbClr val="D4EEFF">
                  <a:alpha val="84000"/>
                </a:srgbClr>
              </a:gs>
              <a:gs pos="100000">
                <a:srgbClr val="D4EEFF">
                  <a:alpha val="8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63" y="6063615"/>
            <a:ext cx="2015472" cy="4753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7091" y="6135955"/>
            <a:ext cx="156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#</a:t>
            </a:r>
            <a:r>
              <a:rPr lang="en-US" sz="1600" b="1" dirty="0" err="1" smtClean="0"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BTRsummit</a:t>
            </a:r>
            <a:endParaRPr lang="en-PH" sz="5400" b="1" dirty="0">
              <a:latin typeface="Exo ExtraBold" pitchFamily="2" charset="0"/>
              <a:ea typeface="Open Sans" panose="020B0606030504020204" pitchFamily="34" charset="0"/>
              <a:cs typeface="Rajdhani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16" y="148501"/>
            <a:ext cx="3010484" cy="16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D4EEFF">
                  <a:alpha val="86000"/>
                </a:srgbClr>
              </a:gs>
              <a:gs pos="53000">
                <a:srgbClr val="D4EEFF">
                  <a:alpha val="84000"/>
                </a:srgbClr>
              </a:gs>
              <a:gs pos="100000">
                <a:srgbClr val="D4EEFF">
                  <a:alpha val="8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63" y="6063615"/>
            <a:ext cx="2015472" cy="4753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7091" y="6135955"/>
            <a:ext cx="156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#</a:t>
            </a:r>
            <a:r>
              <a:rPr lang="en-US" sz="1600" b="1" dirty="0" err="1" smtClean="0">
                <a:latin typeface="Exo ExtraBold" pitchFamily="2" charset="0"/>
                <a:ea typeface="Open Sans" panose="020B0606030504020204" pitchFamily="34" charset="0"/>
                <a:cs typeface="Rajdhani" panose="02000000000000000000" pitchFamily="2" charset="0"/>
              </a:rPr>
              <a:t>BTRsummit</a:t>
            </a:r>
            <a:endParaRPr lang="en-PH" sz="5400" b="1" dirty="0">
              <a:latin typeface="Exo ExtraBold" pitchFamily="2" charset="0"/>
              <a:ea typeface="Open Sans" panose="020B0606030504020204" pitchFamily="34" charset="0"/>
              <a:cs typeface="Rajdhani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625" y="64655"/>
            <a:ext cx="1578148" cy="15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Calibri Light</vt:lpstr>
      <vt:lpstr>Rajdhani</vt:lpstr>
      <vt:lpstr>Arial</vt:lpstr>
      <vt:lpstr>Open Sans</vt:lpstr>
      <vt:lpstr>Exo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ANNAV4</dc:creator>
  <cp:lastModifiedBy>ANNAV4</cp:lastModifiedBy>
  <cp:revision>70</cp:revision>
  <dcterms:created xsi:type="dcterms:W3CDTF">2023-05-18T03:03:18Z</dcterms:created>
  <dcterms:modified xsi:type="dcterms:W3CDTF">2023-07-06T06:22:45Z</dcterms:modified>
</cp:coreProperties>
</file>